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hNb5fktMUAOqAxSET/P6sijA3Z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E8E0C7F-D2F0-46FF-AADC-991A8A5B8B19}">
  <a:tblStyle styleId="{0E8E0C7F-D2F0-46FF-AADC-991A8A5B8B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36562ae4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3636562ae4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3636562ae4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33471dd66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3633471dd66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633471dd66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g3633471dd66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633471dd66_0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g3633471dd66_0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633471dd66_0_1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g3633471dd66_0_1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633471dd66_0_1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0" name="Google Shape;230;g3633471dd66_0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9" name="Google Shape;239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31cb092d9_0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3631cb092d9_0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633471dd66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g3633471dd66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633471dd66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g3633471dd66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33471dd66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3633471dd66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633471dd66_0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8" name="Google Shape;148;g3633471dd66_0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33471dd66_0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g3633471dd66_0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633471dd66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3633471dd66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633471dd66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7" name="Google Shape;177;g3633471dd66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faz de usuario gráfica, Texto, Aplicación&#10;&#10;Descripción generada automáticamente" id="16" name="Google Shape;16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5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5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6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6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6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5" name="Google Shape;75;p6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6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6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6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6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6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6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6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6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6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6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6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6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6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6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os objetos">
  <p:cSld name="1_Dos objeto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cabezado de sección">
  <p:cSld name="1_Encabezado de secció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37" name="Google Shape;37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42" name="Google Shape;42;p5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8" name="Google Shape;48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4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23.png"/><Relationship Id="rId5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task.model.js" TargetMode="External"/><Relationship Id="rId4" Type="http://schemas.openxmlformats.org/officeDocument/2006/relationships/image" Target="../media/image25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36562ae47_0_0"/>
          <p:cNvSpPr txBox="1"/>
          <p:nvPr/>
        </p:nvSpPr>
        <p:spPr>
          <a:xfrm>
            <a:off x="995425" y="2055150"/>
            <a:ext cx="102483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s-CO" sz="48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Curso complementario Desarrollo de Back-end  con Node.js - MongoDB</a:t>
            </a:r>
            <a:endParaRPr b="1" i="0" sz="48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t/>
            </a:r>
            <a:endParaRPr b="1" i="0" sz="48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4" name="Google Shape;104;g3636562ae47_0_0"/>
          <p:cNvSpPr txBox="1"/>
          <p:nvPr/>
        </p:nvSpPr>
        <p:spPr>
          <a:xfrm>
            <a:off x="5708229" y="4733550"/>
            <a:ext cx="574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s-CO" sz="1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22810019-1</a:t>
            </a:r>
            <a:endParaRPr b="1" i="0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5" name="Google Shape;105;g3636562ae47_0_0"/>
          <p:cNvSpPr txBox="1"/>
          <p:nvPr/>
        </p:nvSpPr>
        <p:spPr>
          <a:xfrm>
            <a:off x="840879" y="4733550"/>
            <a:ext cx="574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s-CO" sz="1800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ING  - DIEGO CASALLAS</a:t>
            </a:r>
            <a:endParaRPr b="1" sz="1800"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633471dd66_0_88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90" name="Google Shape;190;g3633471dd66_0_88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Controlador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controllers-&gt;task.controller.js 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91" name="Google Shape;191;g3633471dd66_0_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2300" y="1677475"/>
            <a:ext cx="2228850" cy="421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3633471dd66_0_88"/>
          <p:cNvSpPr/>
          <p:nvPr/>
        </p:nvSpPr>
        <p:spPr>
          <a:xfrm>
            <a:off x="9014375" y="2974950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g3633471dd66_0_88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g3633471dd66_0_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373" y="2537000"/>
            <a:ext cx="7828299" cy="307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3633471dd66_0_88"/>
          <p:cNvPicPr preferRelativeResize="0"/>
          <p:nvPr/>
        </p:nvPicPr>
        <p:blipFill rotWithShape="1">
          <a:blip r:embed="rId5">
            <a:alphaModFix/>
          </a:blip>
          <a:srcRect b="0" l="12808" r="0" t="0"/>
          <a:stretch/>
        </p:blipFill>
        <p:spPr>
          <a:xfrm>
            <a:off x="1219600" y="5775675"/>
            <a:ext cx="6062600" cy="5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g3633471dd66_0_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1800" y="1541713"/>
            <a:ext cx="2409825" cy="418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3633471dd66_0_77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02" name="Google Shape;202;g3633471dd66_0_77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Rutas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routes-&gt;task.routes.js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03" name="Google Shape;203;g3633471dd66_0_77"/>
          <p:cNvSpPr/>
          <p:nvPr/>
        </p:nvSpPr>
        <p:spPr>
          <a:xfrm>
            <a:off x="8837575" y="4070825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3633471dd66_0_77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Google Shape;205;g3633471dd66_0_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225" y="2444025"/>
            <a:ext cx="7581900" cy="35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g3633471dd66_0_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78250" y="1827863"/>
            <a:ext cx="2114550" cy="3838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g3633471dd66_0_100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12" name="Google Shape;212;g3633471dd66_0_100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Agregar rutas al proyecto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app-&gt;app.js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13" name="Google Shape;213;g3633471dd66_0_100"/>
          <p:cNvSpPr/>
          <p:nvPr/>
        </p:nvSpPr>
        <p:spPr>
          <a:xfrm>
            <a:off x="9641825" y="2285613"/>
            <a:ext cx="17874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3633471dd66_0_100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g3633471dd66_0_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5900" y="2425875"/>
            <a:ext cx="5845425" cy="41744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3633471dd66_0_100"/>
          <p:cNvSpPr/>
          <p:nvPr/>
        </p:nvSpPr>
        <p:spPr>
          <a:xfrm>
            <a:off x="2138700" y="5161175"/>
            <a:ext cx="2297700" cy="176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g3633471dd66_0_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9300" y="1541725"/>
            <a:ext cx="2857500" cy="3543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3633471dd66_0_111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23" name="Google Shape;223;g3633471dd66_0_111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Pruebas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24" name="Google Shape;224;g3633471dd66_0_111"/>
          <p:cNvSpPr/>
          <p:nvPr/>
        </p:nvSpPr>
        <p:spPr>
          <a:xfrm>
            <a:off x="9270650" y="3947063"/>
            <a:ext cx="17874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25" name="Google Shape;225;g3633471dd66_0_111"/>
          <p:cNvGraphicFramePr/>
          <p:nvPr/>
        </p:nvGraphicFramePr>
        <p:xfrm>
          <a:off x="1305800" y="5666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{0E8E0C7F-D2F0-46FF-AADC-991A8A5B8B19}</a:tableStyleId>
              </a:tblPr>
              <a:tblGrid>
                <a:gridCol w="1581950"/>
                <a:gridCol w="3561550"/>
                <a:gridCol w="2571750"/>
                <a:gridCol w="2571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/>
                        <a:t>MÉTODO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4078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/>
                        <a:t>RUTA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4078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/>
                        <a:t>CONTROLADOR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4078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/>
                        <a:t>MODELO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4078F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/>
                        <a:t>POST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/>
                        <a:t>http://localhost:3000/api/task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/>
                        <a:t>Task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/>
                        <a:t>Task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6" name="Google Shape;226;g3633471dd66_0_111"/>
          <p:cNvSpPr/>
          <p:nvPr/>
        </p:nvSpPr>
        <p:spPr>
          <a:xfrm>
            <a:off x="174425" y="3287600"/>
            <a:ext cx="1787400" cy="1573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DATOS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7" name="Google Shape;227;g3633471dd66_0_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6797" y="2053447"/>
            <a:ext cx="5959000" cy="340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g3633471dd66_0_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1200" y="1852875"/>
            <a:ext cx="2589740" cy="132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3633471dd66_0_125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34" name="Google Shape;234;g3633471dd66_0_125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MongoDB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35" name="Google Shape;235;g3633471dd66_0_125"/>
          <p:cNvSpPr/>
          <p:nvPr/>
        </p:nvSpPr>
        <p:spPr>
          <a:xfrm>
            <a:off x="9762375" y="2250238"/>
            <a:ext cx="17874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6" name="Google Shape;236;g3633471dd66_0_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4521" y="2513163"/>
            <a:ext cx="6845825" cy="282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241" name="Google Shape;24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631cb092d9_0_99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" name="Google Shape;111;g3631cb092d9_0_99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Modelo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models-&gt;task.model.js</a:t>
            </a:r>
            <a:r>
              <a:rPr b="1" lang="es-CO" sz="24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 </a:t>
            </a: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12" name="Google Shape;112;g3631cb092d9_0_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78863" y="1894525"/>
            <a:ext cx="2200275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3631cb092d9_0_99"/>
          <p:cNvSpPr/>
          <p:nvPr/>
        </p:nvSpPr>
        <p:spPr>
          <a:xfrm>
            <a:off x="9014375" y="3788000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g3631cb092d9_0_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070" y="2455375"/>
            <a:ext cx="7020800" cy="419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3631cb092d9_0_99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633471dd66_0_4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1" name="Google Shape;121;g3633471dd66_0_4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Modelo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models-&gt;task.model.js 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22" name="Google Shape;122;g3633471dd66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8863" y="1894525"/>
            <a:ext cx="2200275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3633471dd66_0_4"/>
          <p:cNvSpPr/>
          <p:nvPr/>
        </p:nvSpPr>
        <p:spPr>
          <a:xfrm>
            <a:off x="9014375" y="3788000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3633471dd66_0_4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g3633471dd66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5295" y="2399270"/>
            <a:ext cx="6298999" cy="399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633471dd66_0_13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1" name="Google Shape;131;g3633471dd66_0_13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Modelo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models-&gt;task.model.js 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32" name="Google Shape;132;g3633471dd66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8863" y="1894525"/>
            <a:ext cx="2200275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3633471dd66_0_13"/>
          <p:cNvSpPr/>
          <p:nvPr/>
        </p:nvSpPr>
        <p:spPr>
          <a:xfrm>
            <a:off x="9014375" y="3788000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3633471dd66_0_13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g3633471dd66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7500" y="2447625"/>
            <a:ext cx="5636756" cy="416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633471dd66_0_24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41" name="Google Shape;141;g3633471dd66_0_24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Modelo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models-&gt;task.model.js 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42" name="Google Shape;142;g3633471dd66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8863" y="1894525"/>
            <a:ext cx="2200275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3633471dd66_0_24"/>
          <p:cNvSpPr/>
          <p:nvPr/>
        </p:nvSpPr>
        <p:spPr>
          <a:xfrm>
            <a:off x="9014375" y="3788000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3633471dd66_0_24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g3633471dd66_0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2121" y="2460446"/>
            <a:ext cx="5378765" cy="42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33471dd66_0_34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51" name="Google Shape;151;g3633471dd66_0_34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Modelo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models-&gt;task.model.js 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52" name="Google Shape;152;g3633471dd66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8863" y="1894525"/>
            <a:ext cx="2200275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3633471dd66_0_34"/>
          <p:cNvSpPr/>
          <p:nvPr/>
        </p:nvSpPr>
        <p:spPr>
          <a:xfrm>
            <a:off x="9014375" y="3788000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g3633471dd66_0_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5927" y="2889700"/>
            <a:ext cx="7089450" cy="2426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633471dd66_0_44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60" name="Google Shape;160;g3633471dd66_0_44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</a:t>
            </a: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Controlador</a:t>
            </a: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controllers-&gt;task.controller.js 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61" name="Google Shape;161;g3633471dd66_0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2300" y="1677475"/>
            <a:ext cx="2228850" cy="421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3633471dd66_0_44"/>
          <p:cNvSpPr/>
          <p:nvPr/>
        </p:nvSpPr>
        <p:spPr>
          <a:xfrm>
            <a:off x="9014375" y="2974950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g3633471dd66_0_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222" y="2527722"/>
            <a:ext cx="8382124" cy="395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3633471dd66_0_44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33471dd66_0_57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70" name="Google Shape;170;g3633471dd66_0_57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Controlador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controllers-&gt;task.controller.js 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71" name="Google Shape;171;g3633471dd66_0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2300" y="1677475"/>
            <a:ext cx="2228850" cy="421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3633471dd66_0_57"/>
          <p:cNvSpPr/>
          <p:nvPr/>
        </p:nvSpPr>
        <p:spPr>
          <a:xfrm>
            <a:off x="9014375" y="2974950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g3633471dd66_0_57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g3633471dd66_0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250" y="2669946"/>
            <a:ext cx="7869424" cy="321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633471dd66_0_67"/>
          <p:cNvSpPr txBox="1"/>
          <p:nvPr>
            <p:ph type="title"/>
          </p:nvPr>
        </p:nvSpPr>
        <p:spPr>
          <a:xfrm>
            <a:off x="456236" y="11048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Mongodb</a:t>
            </a:r>
            <a:endParaRPr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0" name="Google Shape;180;g3633471dd66_0_67"/>
          <p:cNvSpPr txBox="1"/>
          <p:nvPr/>
        </p:nvSpPr>
        <p:spPr>
          <a:xfrm>
            <a:off x="456225" y="1541725"/>
            <a:ext cx="10228500" cy="4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Crear Controlador de Tarea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s-CO" sz="2400">
                <a:solidFill>
                  <a:srgbClr val="40404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controllers-&gt;task.controller.js  </a:t>
            </a:r>
            <a:endParaRPr b="1" sz="2400">
              <a:solidFill>
                <a:srgbClr val="40404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81" name="Google Shape;181;g3633471dd66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2300" y="1677475"/>
            <a:ext cx="2228850" cy="421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3633471dd66_0_67"/>
          <p:cNvSpPr/>
          <p:nvPr/>
        </p:nvSpPr>
        <p:spPr>
          <a:xfrm>
            <a:off x="9014375" y="2974950"/>
            <a:ext cx="2264700" cy="318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3633471dd66_0_67"/>
          <p:cNvSpPr/>
          <p:nvPr/>
        </p:nvSpPr>
        <p:spPr>
          <a:xfrm>
            <a:off x="8236675" y="4524875"/>
            <a:ext cx="600900" cy="1789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g3633471dd66_0_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075" y="2332724"/>
            <a:ext cx="8554826" cy="334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